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8"/>
  </p:notesMasterIdLst>
  <p:sldIdLst>
    <p:sldId id="256" r:id="rId2"/>
    <p:sldId id="352" r:id="rId3"/>
    <p:sldId id="382" r:id="rId4"/>
    <p:sldId id="316" r:id="rId5"/>
    <p:sldId id="261" r:id="rId6"/>
    <p:sldId id="367" r:id="rId7"/>
    <p:sldId id="270" r:id="rId8"/>
    <p:sldId id="385" r:id="rId9"/>
    <p:sldId id="276" r:id="rId10"/>
    <p:sldId id="278" r:id="rId11"/>
    <p:sldId id="287" r:id="rId12"/>
    <p:sldId id="301" r:id="rId13"/>
    <p:sldId id="277" r:id="rId14"/>
    <p:sldId id="388" r:id="rId15"/>
    <p:sldId id="389" r:id="rId16"/>
    <p:sldId id="390" r:id="rId17"/>
    <p:sldId id="387" r:id="rId18"/>
    <p:sldId id="386" r:id="rId19"/>
    <p:sldId id="383" r:id="rId20"/>
    <p:sldId id="351" r:id="rId21"/>
    <p:sldId id="384" r:id="rId22"/>
    <p:sldId id="349" r:id="rId23"/>
    <p:sldId id="361" r:id="rId24"/>
    <p:sldId id="260" r:id="rId25"/>
    <p:sldId id="258" r:id="rId26"/>
    <p:sldId id="259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8"/>
    <p:restoredTop sz="94719"/>
  </p:normalViewPr>
  <p:slideViewPr>
    <p:cSldViewPr snapToGrid="0" snapToObjects="1">
      <p:cViewPr varScale="1">
        <p:scale>
          <a:sx n="134" d="100"/>
          <a:sy n="134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5.6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68 0 24575,'-11'21'0,"0"0"0,5-3 0,-3 5 0,5-5 0,0 3 0,1-2 0,3 0 0,-3-1 0,2-2 0,0-5 0,1 0 0,-2-4 0,2 4 0,-3-3 0,2 4 0,-2-3 0,3 3 0,-3-1 0,2-3 0,0 0 0,5-6 0,7 1 0,10-1 0,26 5 0,15-2 0,32 6 0,-39-7 0,1-1 0,-3 1 0,1 1 0,10 0 0,-1 0 0,35 1 0,-42-1 0,0-1 0,31 0 0,-12-2 0,-16-2 0,-24 0 0,-9 0 0,-15 0 0,-7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7.0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145 0 24575,'34'19'0,"4"6"0,-4 0 0,13 11 0,-3 1 0,9 4 0,-1-3 0,-2-2 0,-5-9 0,-5-4 0,-15-9 0,-1-5 0,-12-3 0,0-2 0,-4-2 0,-3 0 0,-18 0 0,-4 2 0,-34 3 0,-5 5 0,-9-1 0,-18 5 0,1-4 0,-6 2 0,8-1 0,27-1 0,18-3 0,19-4 0,4 1 0,7-2 0,-3 5 0,7-6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0.4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24575,'31'-2'0,"21"0"0,17-1 0,18 0 0,-36 1 0,0 1 0,45 1 0,-2 0 0,-39 1 0,2 1 0,5-1 0,1 1 0,3 0 0,2 0-328,10 1 1,0 1 327,-5 0 0,-1-1 0,-3-1 0,1 0 0,13 0 0,1-1 0,-10-1 0,-1 0 0,1 2 0,0-1 0,6-1 0,-1 1 0,-11 0 0,-1 0 0,5-1 0,1 0 0,9 0 0,-3 0 0,-19 0 0,-3 0 0,8 1 0,-1 1 0,34 1 0,-11 0 0,-36 0 0,-1 0 0,29 5 0,2-2 655,-7 2-655,-5-3 0,-4-5 0,1 5 0,-10-5 0,0 2 0,6 1 0,-1-3 0,2 3 0,8-3 0,-13 2 0,-1-2 0,-6 2 0,-2 0 0,1-1 0,8 3 0,-5-1 0,2 0 0,15-1 0,-11-2 0,23 2 0,-4-1 0,-7 1 0,7-2 0,-5 0 0,1 3 0,11 0 0,-17 0 0,-15 1 0,-6-4 0,-8 2 0,-1 2 0,10-1 0,-5 1 0,-5 0 0,3-4 0,-16 3 0,-1-2 0,-3 2 0,1-3 0,13 2 0,9 0 0,6-2 0,2 3 0,-15-2 0,-7 0 0,-9 0 0,-6-1 0,4 0 0,5 0 0,4 0 0,-2 2 0,-2-2 0,-8 2 0,-2-1 0,0 0 0,-1 0 0,1-1 0,5 0 0,5 0 0,7 0 0,2 0 0,-5 0 0,-5 0 0,-9 0 0,-6 0 0,-3 0 0,1 0 0,6 2 0,15-2 0,5 2 0,1-2 0,-8 1 0,-16-1 0,-3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2.3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24575,'34'0'0,"11"0"0,13 0 0,10 0 0,13 0 0,-8 0 0,-7 0 0,-7 2 0,-13-1 0,0 1 0,8-2 0,-5 2 0,1-1 0,-11 2 0,-13-2 0,-8 1 0,-4-2 0,-3 0 0,-3 0 0,0-2 0,0 2 0,3-2 0,2 2 0,1 0 0,-2 0 0,-1 0 0,-1 0 0,0 0 0,3 0 0,1 2 0,10-2 0,5 1 0,8-1 0,-3 0 0,-8 2 0,-10-2 0,-9 2 0,0-2 0,-2 0 0,3 0 0,1 0 0,-2 0 0,2 0 0,-2 0 0,5 0 0,-3-2 0,2 2 0,2-2 0,-4 1 0,1 0 0,-5 9 0,-1 12 0,2 11 0,-2 4 0,3 11 0,-1-12 0,-1 8 0,0-15 0,-1-7 0,-2-7 0,-1-4 0,-1-5 0,2 2 0,-2-1 0,3 2 0,-3-2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3.6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24 24575,'26'22'0,"1"4"0,0 8 0,3 2 0,6 6 0,-9-11 0,-4-2 0,-3-4 0,-8 0 0,1-1 0,-2-5 0,-1-5 0,-3-4 0,1-3 0,-5-4 0,6-19 0,2-2 0,10-22 0,7 1 0,1-6 0,5-6 0,-8 3 0,-6 9 0,-4 7 0,-7 14 0,-2 5 0,-3 5 0,-2 6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5.7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1442 0 24575,'-2'21'0,"-2"2"0,4 10 0,-2 2 0,2 10 0,2-13 0,0 5 0,2-12 0,-2 1 0,1-5 0,-3-8 0,3-4 0,-2-4 0,-18 1 0,-8-2 0,-48 3 0,23-2 0,-4-1 0,-7-1 0,-2-2-309,-18 3 1,0-1 308,12-3 0,2 0 0,4 0 0,1 0 0,6 0 0,4 0 0,-26 0 0,9 0 0,-5-5 0,8-1 0,3 0 617,4-1-617,18 6 0,2-1 0,6 2 0,8 0 0,7 0 0,10 0 0,6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7.3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351 1 24575,'-18'15'0,"0"0"0,0-3 0,-3 1 0,-5 5 0,0 1 0,1 1 0,-3-3 0,7-3 0,-1-3 0,3-1 0,2 1 0,2-1 0,0-2 0,3 0 0,3 1 0,1-4 0,4 3 0,-2-3 0,0 2 0,1-2 0,0 0 0,3 0 0,-1-2 0,1 4 0,5 4 0,11 11 0,4 7 0,13 10 0,-6-5 0,19 22 0,-1-7 0,6 9 0,6-3 0,-1-9 0,2-1 0,3-5 0,-15-12 0,-10-10 0,-14-6 0,-12-7 0,-3-3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4:27:36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4.9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24575,'31'-2'0,"6"2"0,10-5 0,4 3 0,-7-1 0,-5 1 0,-3 2 0,-6 0 0,-2 0 0,2 0 0,-9 2 0,1-2 0,-3 1 0,-2-1 0,-2 0 0,1 0 0,1 0 0,1 0 0,2 0 0,-1 0 0,-1 0 0,2 0 0,-4 2 0,10 0 0,5 0 0,4 0 0,12 0 0,-11-1 0,5 3 0,-2-4 0,1 2 0,1 0 0,3-2 0,-1 2 0,-2-2 0,3 0 0,-10 0 0,-3 0 0,4 0 0,2 0 0,1 0 0,12 0 0,-12 0 0,1 0 0,-3 2 0,-3-2 0,1 2 0,8 0 0,-5-1 0,18 3 0,-7-3 0,14 1 0,-2 0 0,0-1 0,0 3 0,9-1 0,2 0 0,7 1 0,9 0 0,-5-1 0,-3 1 0,7-3 0,-16 1 0,10-2 0,1 2 0,0 2 0,-10-1 0,-1-1 0,-18-2 0,-2 0 0,-5 0 0,0 2 0,-4-1 0,13 1 0,-10-2 0,8 2 0,-9-2 0,-7 2 0,3-2 0,0 3 0,2-1 0,13 3 0,-4-1 0,3-1 0,1 3 0,-5-5 0,-5 5 0,9-3 0,-9 1 0,9-1 0,1 1 0,-4-1 0,2 2 0,-1-1 0,-1-1 0,-1-1 0,-1-2 0,-8 0 0,-1 0 0,-5 0 0,-1 0 0,3 4 0,-5-3 0,2 4 0,5-4 0,1 1 0,4-2 0,-2 0 0,-1 0 0,0 0 0,5 0 0,-8 0 0,0 0 0,-5 0 0,4 0 0,2 0 0,13 2 0,3-2 0,-3 2 0,7-2 0,-9 0 0,1 0 0,5 0 0,-12 0 0,-3 0 0,-5 0 0,-12 0 0,6 2 0,-6 0 0,-1 0 0,10 0 0,-5-2 0,1 0 0,-4 0 0,-7 2 0,-1-2 0,0 1 0,-1-1 0,2 0 0,4 0 0,5 2 0,-5-1 0,5 1 0,-12-1 0,0-1 0,-1 2 0,-3-2 0,2 1 0,7 0 0,1 0 0,10-1 0,-2 0 0,-1 2 0,-5-2 0,-1 2 0,-6-2 0,8 2 0,-6-1 0,0 2 0,-6 0 0,-3-3 0,-1 1 0,10 1 0,-3-1 0,6 0 0,-7-1 0,-3 2 0,-2-2 0,-2 2 0,1-1 0,0 0 0,4 0 0,0 0 0,-3 1 0,1 0 0,-7 0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6.8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24575,'35'0'0,"1"0"0,8 0 0,8-2 0,-1 1 0,17-1 0,4 2 0,8 0 0,12 2 0,-28-1 0,-12 2 0,-21-3 0,-14 0 0,-4 0 0,-1 0 0,-4 0 0,-1 0 0,-5 7 0,-1 7 0,-3 11 0,2 9 0,0-3 0,2 4 0,-1-7 0,0 0 0,-1-8 0,2-3 0,-2-5 0,2-2 0,-2-2 0,0-3 0,1 0 0,0 0 0,0 0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9.1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24575,'2'17'0,"1"1"0,2-3 0,4 2 0,-2-2 0,2 0 0,-2-2 0,0-2 0,-2-1 0,-3-4 0,2 2 0,2 1 0,1 1 0,-1 0 0,2 0 0,-4 0 0,4 0 0,-1 0 0,3 0 0,2 4 0,1-3 0,-2 1 0,-4-6 0,5 8 0,-6-2 0,8 7 0,-2-4 0,-2 2 0,4-1 0,-2 1 0,-3-3 0,1-1 0,-6-6 0,0 1 0,0-3 0,-2 1 0,7-11 0,-1-3 0,7-9 0,-3 1 0,7-5 0,2-1 0,6-9 0,0 2 0,-2-3 0,-5 9 0,-3 0 0,-5 7 0,-3 4 0,0 1 0,-2 2 0,3-1 0,0-2 0,0 0 0,-1 0 0,-1 2 0,-3 2 0,0 4 0,-3-1 0,0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41.0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930 1 24575,'0'18'0,"0"-1"0,0 2 0,0 1 0,0 2 0,0 4 0,0-1 0,-2 2 0,2 6 0,-2-2 0,2 0 0,0-2 0,0-9 0,0 1 0,0-2 0,1-2 0,0 2 0,0-6 0,-1-1 0,0-4 0,0-1 0,0 1 0,0 1 0,0-2 0,-1-2 0,-12-4 0,-1-1 0,-24 2 0,-3-1 0,-12-1 0,-13-3 0,0-5 0,-2 2 0,-11-2 0,5 0 0,4 2 0,0 1 0,17 2 0,6 3 0,-3-2 0,12 2 0,1-2 0,12 2 0,11 0 0,8 0 0,2-2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42.8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357 1 24575,'-18'16'0,"-5"8"0,2-1 0,-8 8 0,-2 3 0,-3-4 0,5-2 0,-3-5 0,8-3 0,-2 0 0,5-3 0,1-1 0,4-3 0,2-1 0,2-4 0,7-1 0,3 1 0,17 11 0,2-2 0,11 12 0,-2-8 0,10 8 0,1-4 0,4 1 0,2 0 0,-5-5 0,-2 1 0,-4-1 0,-9-5 0,-6-2 0,-2-3 0,-8-5 0,-4-2 0,1-2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55.0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7635 394 24575,'-42'-7'0,"-27"2"0,-25-6 0,14 3 0,-7 0-1561,-10-4 0,-3-1 1561,30 5 0,-1-1 0,-3 0-563,-15 0 0,-4 0 0,2 0 563,10 2 0,2-1 0,-1 2 0,-7 2 0,-2 1 0,2 0 0,4 0 0,2 0 0,2 1 107,9 1 1,3 1 0,2 1-108,-18-1 0,3 0-58,3-2 1,4 1 57,-25 0 0,43-2 0,-1 0 0,-44 3 1368,4-6-1368,44 6 0,2 0 2162,-33-3-2162,10 1 925,-5-1-925,3-3 148,-3 1-148,-10 2 0,11 0 0,3 3 0,-17-2 0,8 1 0,-17-4 0,40 1 0,-2 1 0,-3-3 0,0 1 0,-1 1 0,-2 0 0,-10 0 0,1 1 0,16 3 0,3 0 0,-2-1 0,2 0 0,-27 0 0,24-3 0,15 3 0,4-1 0,10 2 0,-9-2 0,4 2 0,-6-2 0,-3 2 0,3-3 0,-3 3 0,-2-2 0,-1 0 0,2 1 0,-4-1 0,2 2 0,4 0 0,-8-2 0,9 1 0,-8-1 0,-11 2 0,5-2 0,0-1 0,1 1 0,-1 0 0,3 0 0,-11 1 0,19-1 0,-18 0 0,-2-1 0,0-3 0,-3 1 0,10 0 0,3 0 0,-5 0 0,-9 0 0,8 2 0,-20-2 0,18 2 0,0-2 0,-1-1 0,-2 1 0,5 2 0,-11-2 0,20 5 0,1-5 0,5 5 0,10-2 0,6 0 0,3 2 0,7-3 0,-14 2 0,4-4 0,-1 4 0,6-5 0,6 6 0,3-2 0,-1 2 0,2-1 0,-2 0 0,-2-2 0,-3 1 0,2 0 0,-5 0 0,7 2 0,5 0 0,5 0 0,7-1 0,-1-1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1.0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1120 136 24575,'-60'-8'0,"-6"-1"0,9 5 0,0 0 0,-1 1 0,8 1 0,3-3 0,3 2 0,12 0 0,-6 0 0,4-1 0,-3 0 0,-2 1 0,7-2 0,4 4 0,5-2 0,5 3 0,1 0 0,0 0 0,0 0 0,0 0 0,-1-2 0,5 2 0,3-2 0,1 2 0,2 0 0,1 0 0,0-2 0,-2 2 0,3-1 0,-2 1 0,0-2 0,3 2 0,-2-2 0,1 1 0,-1 0 0,0 0 0,2 1 0,-3 0 0,0-2 0,0 2 0,0-2 0,2 2 0,-1-1 0,1-1 0,-4-2 0,0-1 0,-1 0 0,-2-2 0,2 0 0,1 2 0,1-2 0,-1 3 0,2 1 0,0 1 0,4 1 0,-6 14 0,4-2 0,-8 11 0,7-4 0,0-4 0,2-2 0,2-2 0,1-1 0,-1-1 0,2-3 0,-3 2 0,2-2 0,0 0 0,1 1 0,0 3 0,-2-2 0,2 1 0,-3-1 0,3-2 0,-2 0 0,2 0 0,0 1 0,-2 0 0,2 2 0,-2-5 0,1 4 0,-1-2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3.0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24575,'2'22'0,"0"0"0,3-1 0,1 6 0,6-4 0,-3 2 0,3-5 0,-6-3 0,0-2 0,-4-2 0,4 0 0,-5-4 0,3 0 0,-3-5 0,0 0 0,-1 2 0,2 0 0,-2 3 0,3 0 0,-3-2 0,2-1 0,-2-2 0,0 2 0,0 0 0,1 0 0,0-1 0,0 1 0,-1-1 0,0 2 0,0-3 0,0 2 0,8-5 0,3-1 0,14-10 0,3-5 0,16-13 0,0-2 0,7-10 0,-6 5 0,-4 2 0,-8 7 0,-7 8 0,-7 6 0,-6 6 0,-3 1 0,-2 3 0,-1 1 0,0 1 0,-2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08.02.22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customXml" Target="../ink/ink7.xml"/><Relationship Id="rId18" Type="http://schemas.openxmlformats.org/officeDocument/2006/relationships/image" Target="../media/image380.png"/><Relationship Id="rId26" Type="http://schemas.openxmlformats.org/officeDocument/2006/relationships/image" Target="../media/image420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35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image" Target="../media/image11.png"/><Relationship Id="rId16" Type="http://schemas.openxmlformats.org/officeDocument/2006/relationships/image" Target="../media/image370.png"/><Relationship Id="rId20" Type="http://schemas.openxmlformats.org/officeDocument/2006/relationships/image" Target="../media/image39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customXml" Target="../ink/ink6.xml"/><Relationship Id="rId24" Type="http://schemas.openxmlformats.org/officeDocument/2006/relationships/image" Target="../media/image410.png"/><Relationship Id="rId32" Type="http://schemas.openxmlformats.org/officeDocument/2006/relationships/image" Target="../media/image45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430.png"/><Relationship Id="rId10" Type="http://schemas.openxmlformats.org/officeDocument/2006/relationships/image" Target="../media/image340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310.png"/><Relationship Id="rId9" Type="http://schemas.openxmlformats.org/officeDocument/2006/relationships/customXml" Target="../ink/ink5.xml"/><Relationship Id="rId14" Type="http://schemas.openxmlformats.org/officeDocument/2006/relationships/image" Target="../media/image360.png"/><Relationship Id="rId22" Type="http://schemas.openxmlformats.org/officeDocument/2006/relationships/image" Target="../media/image400.png"/><Relationship Id="rId27" Type="http://schemas.openxmlformats.org/officeDocument/2006/relationships/customXml" Target="../ink/ink14.xml"/><Relationship Id="rId30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79A0E-EEC4-2246-B4DC-F8657C11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 err="1"/>
              <a:t>Welcher</a:t>
            </a:r>
            <a:r>
              <a:rPr lang="en-US" sz="6600" dirty="0"/>
              <a:t> </a:t>
            </a:r>
            <a:r>
              <a:rPr lang="en-US" sz="6600" dirty="0" err="1"/>
              <a:t>Weg</a:t>
            </a:r>
            <a:r>
              <a:rPr lang="en-US" sz="6600" dirty="0"/>
              <a:t>?</a:t>
            </a:r>
          </a:p>
        </p:txBody>
      </p:sp>
      <p:pic>
        <p:nvPicPr>
          <p:cNvPr id="13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F2219E12-DD18-CF4E-96D6-03344B5A0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406" y="3072606"/>
            <a:ext cx="3086100" cy="2921000"/>
          </a:xfrm>
          <a:prstGeom prst="rect">
            <a:avLst/>
          </a:prstGeom>
        </p:spPr>
      </p:pic>
      <p:pic>
        <p:nvPicPr>
          <p:cNvPr id="4" name="Grafik 3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B4625BA5-B569-C44E-A86F-AFEDBB2196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180" y="325369"/>
            <a:ext cx="453129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5A99E-1727-194F-B553-916F002D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Was nun?</a:t>
            </a: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0CADC"/>
          </a:solidFill>
          <a:ln w="38100" cap="rnd">
            <a:solidFill>
              <a:srgbClr val="40CA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E3F75548-1B6A-F64F-818B-F1E5FEC0C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058" y="2486611"/>
            <a:ext cx="4132841" cy="3895344"/>
          </a:xfrm>
          <a:prstGeom prst="rect">
            <a:avLst/>
          </a:prstGeom>
        </p:spPr>
      </p:pic>
      <p:pic>
        <p:nvPicPr>
          <p:cNvPr id="9" name="Inhaltsplatzhalter 8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FA389953-2CF1-3D40-8251-74DEA1751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5087" y="2394235"/>
            <a:ext cx="390711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BC6266-2719-5D4B-A385-B0FBC0A5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Und jetzt?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6CEE0"/>
          </a:solidFill>
          <a:ln w="38100" cap="rnd">
            <a:solidFill>
              <a:srgbClr val="46CEE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3EB63738-5EB0-B84F-852A-E21AD7156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1662" y="2350648"/>
            <a:ext cx="4727417" cy="3895344"/>
          </a:xfrm>
          <a:prstGeom prst="rect">
            <a:avLst/>
          </a:prstGeom>
        </p:spPr>
      </p:pic>
      <p:pic>
        <p:nvPicPr>
          <p:cNvPr id="5" name="Inhaltsplatzhalter 4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C6C2E935-9AE4-3243-8167-78430462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350648"/>
            <a:ext cx="390711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5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A58F40F-2E3B-CA45-A667-47B8534DA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9CEF5DF-21DE-2042-95AC-DB6356C59B9A}"/>
              </a:ext>
            </a:extLst>
          </p:cNvPr>
          <p:cNvGrpSpPr/>
          <p:nvPr/>
        </p:nvGrpSpPr>
        <p:grpSpPr>
          <a:xfrm>
            <a:off x="4510654" y="2539070"/>
            <a:ext cx="5390280" cy="756360"/>
            <a:chOff x="4510654" y="2539070"/>
            <a:chExt cx="539028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8B1273E-B2B1-E545-A37E-90A3316D74F7}"/>
                    </a:ext>
                  </a:extLst>
                </p14:cNvPr>
                <p14:cNvContentPartPr/>
                <p14:nvPr/>
              </p14:nvContentPartPr>
              <p14:xfrm>
                <a:off x="6955054" y="2539070"/>
                <a:ext cx="2303280" cy="7992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8B1273E-B2B1-E545-A37E-90A3316D74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19414" y="2503070"/>
                  <a:ext cx="2374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42471C5-FB0D-0C46-BDAC-D35D52990F95}"/>
                    </a:ext>
                  </a:extLst>
                </p14:cNvPr>
                <p14:cNvContentPartPr/>
                <p14:nvPr/>
              </p14:nvContentPartPr>
              <p14:xfrm>
                <a:off x="9540214" y="2621510"/>
                <a:ext cx="268920" cy="10908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242471C5-FB0D-0C46-BDAC-D35D52990F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04574" y="2585870"/>
                  <a:ext cx="340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527E0972-3097-0542-B9C5-CCD15E1A3FF1}"/>
                    </a:ext>
                  </a:extLst>
                </p14:cNvPr>
                <p14:cNvContentPartPr/>
                <p14:nvPr/>
              </p14:nvContentPartPr>
              <p14:xfrm>
                <a:off x="9695734" y="2784950"/>
                <a:ext cx="205200" cy="15516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527E0972-3097-0542-B9C5-CCD15E1A3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9734" y="2749310"/>
                  <a:ext cx="27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9CCFFCA3-ABDD-0246-B36B-A7C76456279A}"/>
                    </a:ext>
                  </a:extLst>
                </p14:cNvPr>
                <p14:cNvContentPartPr/>
                <p14:nvPr/>
              </p14:nvContentPartPr>
              <p14:xfrm>
                <a:off x="9535894" y="3032270"/>
                <a:ext cx="334800" cy="16848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9CCFFCA3-ABDD-0246-B36B-A7C7645627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00254" y="2996630"/>
                  <a:ext cx="406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2F8A0EDA-29AD-BA48-BD0E-E058D37CB2BE}"/>
                    </a:ext>
                  </a:extLst>
                </p14:cNvPr>
                <p14:cNvContentPartPr/>
                <p14:nvPr/>
              </p14:nvContentPartPr>
              <p14:xfrm>
                <a:off x="9457054" y="3063590"/>
                <a:ext cx="152280" cy="231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2F8A0EDA-29AD-BA48-BD0E-E058D37CB2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21054" y="3027950"/>
                  <a:ext cx="223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477B0CA-0CF1-CC43-9D0A-59F43D9D7615}"/>
                    </a:ext>
                  </a:extLst>
                </p14:cNvPr>
                <p14:cNvContentPartPr/>
                <p14:nvPr/>
              </p14:nvContentPartPr>
              <p14:xfrm>
                <a:off x="4510654" y="2834630"/>
                <a:ext cx="2748600" cy="1418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477B0CA-0CF1-CC43-9D0A-59F43D9D76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4654" y="2798990"/>
                  <a:ext cx="28202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47C78F8-EE68-5A4E-AC12-35939F54D9F5}"/>
              </a:ext>
            </a:extLst>
          </p:cNvPr>
          <p:cNvGrpSpPr/>
          <p:nvPr/>
        </p:nvGrpSpPr>
        <p:grpSpPr>
          <a:xfrm>
            <a:off x="3827734" y="2753270"/>
            <a:ext cx="485640" cy="215640"/>
            <a:chOff x="3827734" y="2753270"/>
            <a:chExt cx="4856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E4ACB5C0-887A-5846-B2DB-4253803F7C3B}"/>
                    </a:ext>
                  </a:extLst>
                </p14:cNvPr>
                <p14:cNvContentPartPr/>
                <p14:nvPr/>
              </p14:nvContentPartPr>
              <p14:xfrm>
                <a:off x="3910174" y="2753270"/>
                <a:ext cx="403200" cy="8172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E4ACB5C0-887A-5846-B2DB-4253803F7C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74534" y="2717630"/>
                  <a:ext cx="474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A4F5E18-CDE8-974B-B623-6F640D3DAEA0}"/>
                    </a:ext>
                  </a:extLst>
                </p14:cNvPr>
                <p14:cNvContentPartPr/>
                <p14:nvPr/>
              </p14:nvContentPartPr>
              <p14:xfrm>
                <a:off x="3827734" y="2845070"/>
                <a:ext cx="185760" cy="123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A4F5E18-CDE8-974B-B623-6F640D3DAE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91734" y="2809430"/>
                  <a:ext cx="2574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F653032-741B-8A44-9099-C748B90A5773}"/>
              </a:ext>
            </a:extLst>
          </p:cNvPr>
          <p:cNvGrpSpPr/>
          <p:nvPr/>
        </p:nvGrpSpPr>
        <p:grpSpPr>
          <a:xfrm>
            <a:off x="3815854" y="3121910"/>
            <a:ext cx="541440" cy="203400"/>
            <a:chOff x="3815854" y="3121910"/>
            <a:chExt cx="5414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530AF7CE-3AE0-6842-B28B-588B57240BA0}"/>
                    </a:ext>
                  </a:extLst>
                </p14:cNvPr>
                <p14:cNvContentPartPr/>
                <p14:nvPr/>
              </p14:nvContentPartPr>
              <p14:xfrm>
                <a:off x="3815854" y="3121910"/>
                <a:ext cx="393480" cy="13680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530AF7CE-3AE0-6842-B28B-588B57240B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80214" y="3085910"/>
                  <a:ext cx="46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BC201D3A-D0EE-7445-82DF-D381FA9EDB42}"/>
                    </a:ext>
                  </a:extLst>
                </p14:cNvPr>
                <p14:cNvContentPartPr/>
                <p14:nvPr/>
              </p14:nvContentPartPr>
              <p14:xfrm>
                <a:off x="4116814" y="3149990"/>
                <a:ext cx="240480" cy="1753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BC201D3A-D0EE-7445-82DF-D381FA9EDB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1174" y="3113990"/>
                  <a:ext cx="3121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86EE8F3-F625-8841-96B7-DAF164E07162}"/>
              </a:ext>
            </a:extLst>
          </p:cNvPr>
          <p:cNvGrpSpPr/>
          <p:nvPr/>
        </p:nvGrpSpPr>
        <p:grpSpPr>
          <a:xfrm>
            <a:off x="6988534" y="3481550"/>
            <a:ext cx="3031560" cy="331560"/>
            <a:chOff x="6988534" y="3481550"/>
            <a:chExt cx="30315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209BB86-87EA-8A40-81A0-CEA9428875E3}"/>
                    </a:ext>
                  </a:extLst>
                </p14:cNvPr>
                <p14:cNvContentPartPr/>
                <p14:nvPr/>
              </p14:nvContentPartPr>
              <p14:xfrm>
                <a:off x="6988534" y="3481550"/>
                <a:ext cx="2217240" cy="640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209BB86-87EA-8A40-81A0-CEA9428875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52894" y="3445910"/>
                  <a:ext cx="2288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4A91A4B3-E732-324E-919D-C2C3CC89325B}"/>
                    </a:ext>
                  </a:extLst>
                </p14:cNvPr>
                <p14:cNvContentPartPr/>
                <p14:nvPr/>
              </p14:nvContentPartPr>
              <p14:xfrm>
                <a:off x="9456334" y="3543470"/>
                <a:ext cx="47340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4A91A4B3-E732-324E-919D-C2C3CC8932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20694" y="3507470"/>
                  <a:ext cx="54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D3A641B9-B4F5-C246-AD33-7321E6BE3E35}"/>
                    </a:ext>
                  </a:extLst>
                </p14:cNvPr>
                <p14:cNvContentPartPr/>
                <p14:nvPr/>
              </p14:nvContentPartPr>
              <p14:xfrm>
                <a:off x="9840454" y="3679550"/>
                <a:ext cx="179640" cy="1335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D3A641B9-B4F5-C246-AD33-7321E6BE3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04814" y="3643910"/>
                  <a:ext cx="251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32D808F-630A-4E4D-A40B-C1D2FB65C4BF}"/>
              </a:ext>
            </a:extLst>
          </p:cNvPr>
          <p:cNvGrpSpPr/>
          <p:nvPr/>
        </p:nvGrpSpPr>
        <p:grpSpPr>
          <a:xfrm>
            <a:off x="9421774" y="3993830"/>
            <a:ext cx="601560" cy="312840"/>
            <a:chOff x="9421774" y="3993830"/>
            <a:chExt cx="601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445724B0-86BF-1D47-8C47-6B4EA23CA50E}"/>
                    </a:ext>
                  </a:extLst>
                </p14:cNvPr>
                <p14:cNvContentPartPr/>
                <p14:nvPr/>
              </p14:nvContentPartPr>
              <p14:xfrm>
                <a:off x="9500974" y="3993830"/>
                <a:ext cx="522360" cy="13068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445724B0-86BF-1D47-8C47-6B4EA23CA5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65334" y="3957830"/>
                  <a:ext cx="59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0D003A0-BCCC-1749-865B-45149454D8E3}"/>
                    </a:ext>
                  </a:extLst>
                </p14:cNvPr>
                <p14:cNvContentPartPr/>
                <p14:nvPr/>
              </p14:nvContentPartPr>
              <p14:xfrm>
                <a:off x="9421774" y="4014350"/>
                <a:ext cx="203760" cy="29232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0D003A0-BCCC-1749-865B-45149454D8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85774" y="3978710"/>
                  <a:ext cx="27540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106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A66B5-78B1-CE4A-9B3E-FDE88EB9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9" y="2149665"/>
            <a:ext cx="2380352" cy="1719072"/>
          </a:xfrm>
        </p:spPr>
        <p:txBody>
          <a:bodyPr anchor="b">
            <a:normAutofit fontScale="90000"/>
          </a:bodyPr>
          <a:lstStyle/>
          <a:p>
            <a:r>
              <a:rPr lang="de-DE" sz="4400" dirty="0"/>
              <a:t>Schleife in Schleife</a:t>
            </a:r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2A921B-118A-D148-B6D9-B7941511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26" y="549120"/>
            <a:ext cx="4233348" cy="5961093"/>
          </a:xfrm>
        </p:spPr>
      </p:pic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251F2F4E-9711-4F43-A851-4748E0D60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60"/>
          <a:stretch/>
        </p:blipFill>
        <p:spPr>
          <a:xfrm>
            <a:off x="7738226" y="439461"/>
            <a:ext cx="4124317" cy="6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B201EB-D169-744C-AC0D-D859B867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de-DE" dirty="0"/>
              <a:t>Belohnung</a:t>
            </a:r>
          </a:p>
        </p:txBody>
      </p:sp>
      <p:pic>
        <p:nvPicPr>
          <p:cNvPr id="5" name="Inhaltsplatzhalter 4" descr="Ein Bild, das Boden, drinnen, Container enthält.&#10;&#10;Automatisch generierte Beschreibung">
            <a:extLst>
              <a:ext uri="{FF2B5EF4-FFF2-40B4-BE49-F238E27FC236}">
                <a16:creationId xmlns:a16="http://schemas.microsoft.com/office/drawing/2014/main" id="{B74F8B37-F529-7940-B153-5B1802D814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7D4CF8-04DB-B940-8265-E4F01CE6E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FFF004"/>
          </a:solidFill>
          <a:ln w="34925">
            <a:solidFill>
              <a:srgbClr val="FFF0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4709EC-9CB3-4E5D-B20D-04B0101E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Reset </a:t>
            </a:r>
            <a:r>
              <a:rPr lang="en-US" sz="2000" dirty="0" err="1"/>
              <a:t>nur</a:t>
            </a:r>
            <a:r>
              <a:rPr lang="en-US" sz="2000" dirty="0"/>
              <a:t> am </a:t>
            </a:r>
            <a:r>
              <a:rPr lang="en-US" sz="2000" dirty="0" err="1"/>
              <a:t>eigenen</a:t>
            </a:r>
            <a:r>
              <a:rPr lang="en-US" sz="2000" dirty="0"/>
              <a:t> Fled!</a:t>
            </a:r>
          </a:p>
        </p:txBody>
      </p:sp>
    </p:spTree>
    <p:extLst>
      <p:ext uri="{BB962C8B-B14F-4D97-AF65-F5344CB8AC3E}">
        <p14:creationId xmlns:p14="http://schemas.microsoft.com/office/powerpoint/2010/main" val="396581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4B54C1-63A9-C740-9A99-232C8DC0DFFE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latin typeface="+mj-lt"/>
                <a:ea typeface="+mj-ea"/>
                <a:cs typeface="+mj-cs"/>
              </a:rPr>
              <a:t>Die </a:t>
            </a:r>
            <a:r>
              <a:rPr lang="en-US" sz="4700" dirty="0" err="1">
                <a:latin typeface="+mj-lt"/>
                <a:ea typeface="+mj-ea"/>
                <a:cs typeface="+mj-cs"/>
              </a:rPr>
              <a:t>Richtige</a:t>
            </a:r>
            <a:r>
              <a:rPr lang="en-US" sz="4700" dirty="0">
                <a:latin typeface="+mj-lt"/>
                <a:ea typeface="+mj-ea"/>
                <a:cs typeface="+mj-cs"/>
              </a:rPr>
              <a:t> </a:t>
            </a:r>
            <a:r>
              <a:rPr lang="en-US" sz="47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4700" dirty="0">
                <a:latin typeface="+mj-lt"/>
                <a:ea typeface="+mj-ea"/>
                <a:cs typeface="+mj-cs"/>
              </a:rPr>
              <a:t>: Chef-</a:t>
            </a:r>
            <a:r>
              <a:rPr lang="en-US" sz="4700" dirty="0" err="1">
                <a:latin typeface="+mj-lt"/>
                <a:ea typeface="+mj-ea"/>
                <a:cs typeface="+mj-cs"/>
              </a:rPr>
              <a:t>Buttler</a:t>
            </a:r>
            <a:endParaRPr lang="en-US" sz="4700" dirty="0">
              <a:latin typeface="+mj-lt"/>
              <a:ea typeface="+mj-ea"/>
              <a:cs typeface="+mj-cs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EC0FA"/>
          </a:solidFill>
          <a:ln w="38100" cap="rnd">
            <a:solidFill>
              <a:srgbClr val="8EC0F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drinnen, Boden, gefliest enthält.&#10;&#10;Automatisch generierte Beschreibung">
            <a:extLst>
              <a:ext uri="{FF2B5EF4-FFF2-40B4-BE49-F238E27FC236}">
                <a16:creationId xmlns:a16="http://schemas.microsoft.com/office/drawing/2014/main" id="{A43A0DFA-0386-C048-81D8-E1AC87A6E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64" y="2642616"/>
            <a:ext cx="5142368" cy="3895344"/>
          </a:xfrm>
          <a:prstGeom prst="rect">
            <a:avLst/>
          </a:prstGeom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58EB5E-7656-384B-9FD7-ECFE2DABE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254496" y="3039408"/>
            <a:ext cx="5614416" cy="31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700" dirty="0"/>
              <a:t>Deine Aufgaben:</a:t>
            </a:r>
            <a:br>
              <a:rPr lang="de-DE" sz="3700" dirty="0"/>
            </a:br>
            <a:r>
              <a:rPr lang="de-DE" sz="3700" dirty="0"/>
              <a:t>Ernte!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5AB56"/>
          </a:solidFill>
          <a:ln w="38100" cap="rnd">
            <a:solidFill>
              <a:srgbClr val="E5AB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2400" b="1" dirty="0"/>
              <a:t>Schreibe ein Programm, dass das ganze Feld auf einmal erntet!</a:t>
            </a:r>
          </a:p>
          <a:p>
            <a:pPr>
              <a:lnSpc>
                <a:spcPct val="100000"/>
              </a:lnSpc>
            </a:pPr>
            <a:r>
              <a:rPr lang="de-DE" sz="2400" dirty="0"/>
              <a:t>Such Dir ein leeres Feld:</a:t>
            </a:r>
          </a:p>
          <a:p>
            <a:pPr>
              <a:lnSpc>
                <a:spcPct val="100000"/>
              </a:lnSpc>
            </a:pPr>
            <a:r>
              <a:rPr lang="de-DE" sz="2400" dirty="0"/>
              <a:t>Hol dir eine Kröte vom Buttler und setze sie</a:t>
            </a:r>
          </a:p>
          <a:p>
            <a:pPr>
              <a:lnSpc>
                <a:spcPct val="100000"/>
              </a:lnSpc>
            </a:pPr>
            <a:r>
              <a:rPr lang="de-DE" sz="2400" dirty="0"/>
              <a:t>Das Beispiel </a:t>
            </a:r>
            <a:r>
              <a:rPr lang="de-DE" sz="2400" i="1" dirty="0"/>
              <a:t>hier ist nicht ganz richtig…</a:t>
            </a:r>
          </a:p>
          <a:p>
            <a:pPr>
              <a:lnSpc>
                <a:spcPct val="100000"/>
              </a:lnSpc>
            </a:pPr>
            <a:r>
              <a:rPr lang="de-DE" sz="2400" dirty="0"/>
              <a:t>Fehler? </a:t>
            </a:r>
            <a:r>
              <a:rPr lang="de-DE" sz="2400" dirty="0" err="1"/>
              <a:t>Reset</a:t>
            </a:r>
            <a:r>
              <a:rPr lang="de-DE" sz="2400" dirty="0"/>
              <a:t>!</a:t>
            </a:r>
          </a:p>
          <a:p>
            <a:pPr lvl="1">
              <a:lnSpc>
                <a:spcPct val="100000"/>
              </a:lnSpc>
            </a:pPr>
            <a:r>
              <a:rPr lang="de-DE" sz="2000" b="1" dirty="0"/>
              <a:t> nur auf dem eigenen Feld </a:t>
            </a:r>
          </a:p>
          <a:p>
            <a:pPr>
              <a:lnSpc>
                <a:spcPct val="100000"/>
              </a:lnSpc>
            </a:pPr>
            <a:endParaRPr lang="de-DE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6AB4E2-60C9-3046-A689-C3AF91212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821" y="448453"/>
            <a:ext cx="4233348" cy="5961093"/>
          </a:xfrm>
          <a:prstGeom prst="rect">
            <a:avLst/>
          </a:prstGeom>
        </p:spPr>
      </p:pic>
      <p:pic>
        <p:nvPicPr>
          <p:cNvPr id="17" name="Grafik 1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812C66DC-A9B6-8D4E-B9AF-0F97FC6300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2045" y="305577"/>
            <a:ext cx="4934655" cy="73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/>
              <a:t>Smaragdmäher!</a:t>
            </a:r>
            <a:endParaRPr lang="de-DE" sz="32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Ernten!</a:t>
            </a:r>
          </a:p>
          <a:p>
            <a:r>
              <a:rPr lang="de-DE" sz="4000" b="1" dirty="0"/>
              <a:t>Nicht alles verstanden? -&gt; </a:t>
            </a:r>
            <a:r>
              <a:rPr lang="de-DE" sz="3600" b="1" dirty="0"/>
              <a:t>Video 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781F5B-DB1E-8549-BC31-6FEB6ACB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 fontScale="90000"/>
          </a:bodyPr>
          <a:lstStyle/>
          <a:p>
            <a:r>
              <a:rPr lang="de-DE" sz="7200" dirty="0"/>
              <a:t>Lösung - Einfach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89901"/>
          </a:solidFill>
          <a:ln w="38100" cap="rnd">
            <a:solidFill>
              <a:srgbClr val="F8990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C539BA7-BB4F-C440-94F3-C61BA66B4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399CF-FC69-6348-BA0B-2C658514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051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5" y="786384"/>
            <a:ext cx="1038948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Beispiel</a:t>
            </a:r>
            <a:r>
              <a:rPr lang="en-US" dirty="0"/>
              <a:t>:         </a:t>
            </a:r>
            <a:r>
              <a:rPr lang="en-US" dirty="0" err="1"/>
              <a:t>Treppenbauer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6000" dirty="0"/>
          </a:p>
        </p:txBody>
      </p:sp>
      <p:pic>
        <p:nvPicPr>
          <p:cNvPr id="8" name="Grafik 7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F672DF11-3B6D-B449-8100-82D2EDF8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9" y="2660904"/>
            <a:ext cx="5454395" cy="3645309"/>
          </a:xfrm>
          <a:prstGeom prst="rect">
            <a:avLst/>
          </a:prstGeom>
        </p:spPr>
      </p:pic>
      <p:pic>
        <p:nvPicPr>
          <p:cNvPr id="4" name="Grafik 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818AB61-5CBD-4B4D-B3C3-067A40148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5" y="2660904"/>
            <a:ext cx="512245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Aufbau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4437"/>
            <a:ext cx="5614416" cy="3631702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614784"/>
            <a:ext cx="5614416" cy="1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E2C2-4552-2440-A300-359E16EB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draußen, gelb, farbig enthält.&#10;&#10;Automatisch generierte Beschreibung">
            <a:extLst>
              <a:ext uri="{FF2B5EF4-FFF2-40B4-BE49-F238E27FC236}">
                <a16:creationId xmlns:a16="http://schemas.microsoft.com/office/drawing/2014/main" id="{1FF8F734-F63A-2145-8FCF-0D9F9300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915" y="1928813"/>
            <a:ext cx="6086170" cy="425291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823F78B-B53A-CE43-80FF-0F15E8B9B223}"/>
              </a:ext>
            </a:extLst>
          </p:cNvPr>
          <p:cNvSpPr txBox="1"/>
          <p:nvPr/>
        </p:nvSpPr>
        <p:spPr>
          <a:xfrm>
            <a:off x="3054927" y="3244334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12740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A58F40F-2E3B-CA45-A667-47B8534DA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B97B86-5436-C34B-9FE4-412F9E38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bg1"/>
                </a:solidFill>
              </a:rPr>
              <a:t>Der Smaragd-Mäher.</a:t>
            </a:r>
            <a:br>
              <a:rPr lang="en-US" sz="4600">
                <a:solidFill>
                  <a:schemeClr val="bg1"/>
                </a:solidFill>
              </a:rPr>
            </a:br>
            <a:r>
              <a:rPr lang="en-US" sz="4600">
                <a:solidFill>
                  <a:schemeClr val="bg1"/>
                </a:solidFill>
              </a:rPr>
              <a:t>Weil Rasenmäher langweilig sind!</a:t>
            </a:r>
          </a:p>
        </p:txBody>
      </p:sp>
    </p:spTree>
    <p:extLst>
      <p:ext uri="{BB962C8B-B14F-4D97-AF65-F5344CB8AC3E}">
        <p14:creationId xmlns:p14="http://schemas.microsoft.com/office/powerpoint/2010/main" val="225111480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Macintosh PowerPoint</Application>
  <PresentationFormat>Breitbild</PresentationFormat>
  <Paragraphs>46</Paragraphs>
  <Slides>26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Schleifen und so</vt:lpstr>
      <vt:lpstr>PowerPoint-Präsentation</vt:lpstr>
      <vt:lpstr>Aufbau</vt:lpstr>
      <vt:lpstr>PowerPoint-Präsentation</vt:lpstr>
      <vt:lpstr>Der Smaragd-Mäher. Weil Rasenmäher langweilig sind!</vt:lpstr>
      <vt:lpstr>Welcher Weg?</vt:lpstr>
      <vt:lpstr>Was nun?</vt:lpstr>
      <vt:lpstr>Und jetzt?</vt:lpstr>
      <vt:lpstr>PowerPoint-Präsentation</vt:lpstr>
      <vt:lpstr>Schleife in Schleife</vt:lpstr>
      <vt:lpstr>Tipp: Jedes DO braucht ein END</vt:lpstr>
      <vt:lpstr>Tipp: Einrücken!</vt:lpstr>
      <vt:lpstr>Belohnung</vt:lpstr>
      <vt:lpstr>PowerPoint-Präsentation</vt:lpstr>
      <vt:lpstr>Deine Aufgaben: Ernte!</vt:lpstr>
      <vt:lpstr>PowerPoint-Präsentation</vt:lpstr>
      <vt:lpstr>Lösung - Einfach</vt:lpstr>
      <vt:lpstr>Fragen? </vt:lpstr>
      <vt:lpstr>Feedback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32</cp:revision>
  <dcterms:created xsi:type="dcterms:W3CDTF">2021-01-19T15:46:41Z</dcterms:created>
  <dcterms:modified xsi:type="dcterms:W3CDTF">2022-02-08T14:40:23Z</dcterms:modified>
</cp:coreProperties>
</file>